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 from Airports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 to Airport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Airline To Airports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Length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Day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bookmarkNavigator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Length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Day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bookmarkNavigator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Length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Day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bookmarkNavigator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Length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Airport 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 By Day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bookmarkNavigator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eec80f91-c2b3-4fd6-ae66-340f7c46f2db?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391f8d96af3e4d4e" /><Relationship Type="http://schemas.openxmlformats.org/officeDocument/2006/relationships/slideLayout" Target="/ppt/slideLayouts/slideLayout8.xml" Id="R71f82afe95e34913" /><Relationship Type="http://schemas.openxmlformats.org/officeDocument/2006/relationships/hyperlink" Target="https://app.powerbi.com/groups/me/reports/eec80f91-c2b3-4fd6-ae66-340f7c46f2db/?pbi_source=PowerPoint" TargetMode="External" Id="RelId0" /><Relationship Type="http://schemas.openxmlformats.org/officeDocument/2006/relationships/image" Target="/ppt/media/image4.png" Id="imgId6354486"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4523666bf7174046" /><Relationship Type="http://schemas.openxmlformats.org/officeDocument/2006/relationships/slideLayout" Target="/ppt/slideLayouts/slideLayout8.xml" Id="Rdffe2102905c4b9a" /><Relationship Type="http://schemas.openxmlformats.org/officeDocument/2006/relationships/hyperlink" Target="https://app.powerbi.com/groups/me/reports/eec80f91-c2b3-4fd6-ae66-340f7c46f2db/?pbi_source=PowerPoint" TargetMode="External" Id="RelId1" /><Relationship Type="http://schemas.openxmlformats.org/officeDocument/2006/relationships/image" Target="/ppt/media/image5.png" Id="imgId6354487"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02ea8f22717e43c9" /><Relationship Type="http://schemas.openxmlformats.org/officeDocument/2006/relationships/slideLayout" Target="/ppt/slideLayouts/slideLayout8.xml" Id="R3d8acb14365b4718" /><Relationship Type="http://schemas.openxmlformats.org/officeDocument/2006/relationships/hyperlink" Target="https://app.powerbi.com/groups/me/reports/eec80f91-c2b3-4fd6-ae66-340f7c46f2db/?pbi_source=PowerPoint" TargetMode="External" Id="RelId2" /><Relationship Type="http://schemas.openxmlformats.org/officeDocument/2006/relationships/image" Target="/ppt/media/image6.png" Id="imgId6354488"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cc22f32056c24ef6" /><Relationship Type="http://schemas.openxmlformats.org/officeDocument/2006/relationships/slideLayout" Target="/ppt/slideLayouts/slideLayout8.xml" Id="R93eb8d94534e475d" /><Relationship Type="http://schemas.openxmlformats.org/officeDocument/2006/relationships/hyperlink" Target="https://app.powerbi.com/groups/me/reports/eec80f91-c2b3-4fd6-ae66-340f7c46f2db/?pbi_source=PowerPoint" TargetMode="External" Id="RelId3" /><Relationship Type="http://schemas.openxmlformats.org/officeDocument/2006/relationships/image" Target="/ppt/media/image7.png" Id="imgId6354489"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91719ea534c5464c" /><Relationship Type="http://schemas.openxmlformats.org/officeDocument/2006/relationships/slideLayout" Target="/ppt/slideLayouts/slideLayout8.xml" Id="R9be9e9f0aa2c45fb" /><Relationship Type="http://schemas.openxmlformats.org/officeDocument/2006/relationships/hyperlink" Target="https://app.powerbi.com/groups/me/reports/eec80f91-c2b3-4fd6-ae66-340f7c46f2db/?pbi_source=PowerPoint" TargetMode="External" Id="RelId4" /><Relationship Type="http://schemas.openxmlformats.org/officeDocument/2006/relationships/image" Target="/ppt/media/image8.png" Id="imgId6354490"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4cefd56e0cd3445e" /><Relationship Type="http://schemas.openxmlformats.org/officeDocument/2006/relationships/slideLayout" Target="/ppt/slideLayouts/slideLayout8.xml" Id="R782a00b8b1ce48f3" /><Relationship Type="http://schemas.openxmlformats.org/officeDocument/2006/relationships/hyperlink" Target="https://app.powerbi.com/groups/me/reports/eec80f91-c2b3-4fd6-ae66-340f7c46f2db/?pbi_source=PowerPoint" TargetMode="External" Id="RelId5" /><Relationship Type="http://schemas.openxmlformats.org/officeDocument/2006/relationships/image" Target="/ppt/media/image9.png" Id="imgId6354491"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6c73837715864775" /><Relationship Type="http://schemas.openxmlformats.org/officeDocument/2006/relationships/slideLayout" Target="/ppt/slideLayouts/slideLayout8.xml" Id="Rec4022a775624883" /><Relationship Type="http://schemas.openxmlformats.org/officeDocument/2006/relationships/hyperlink" Target="https://app.powerbi.com/groups/me/reports/eec80f91-c2b3-4fd6-ae66-340f7c46f2db/?pbi_source=PowerPoint" TargetMode="External" Id="RelId6" /><Relationship Type="http://schemas.openxmlformats.org/officeDocument/2006/relationships/image" Target="/ppt/media/imagea.png" Id="imgId6354492"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airline  Final</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7/19/2022 9:12:47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7/19/2022 9:08:31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shape ,textbox ,textbox ,textbox ,actionButton ,textbox ,actionButton.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6354486"/>
          <a:stretch xmlns:a="http://schemas.openxmlformats.org/drawingml/2006/main">
            <a:fillRect/>
          </a:stretch>
        </p:blipFill>
        <p:spPr>
          <a:xfrm xmlns:a="http://schemas.openxmlformats.org/drawingml/2006/main">
            <a:off x="0" y="238125"/>
            <a:ext cx="12192000" cy="63817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slicer ,donutChart ,Flight from Airports ,Flight to Airport ,shape ,card ,card ,card ,card ,shape ,card ,card.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635448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Flight Analysis</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Delay by Airport to ,clusteredBarChart ,card ,card ,card ,shape ,columnChart ,shape ,shape ,Delay by Airline To Airports ,card ,clusteredBarChart ,Delay by Airport to ,Delay by Airport to ,slicer.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6354488"/>
          <a:stretch xmlns:a="http://schemas.openxmlformats.org/drawingml/2006/main">
            <a:fillRect/>
          </a:stretch>
        </p:blipFill>
        <p:spPr>
          <a:xfrm xmlns:a="http://schemas.openxmlformats.org/drawingml/2006/main">
            <a:off x="942975" y="0"/>
            <a:ext cx="102870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Delay Analysis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textbox ,card ,card ,card ,card ,card ,card ,shape ,Delay by Airline ,Length by Airline ,shape ,Flight By Airline ,shape ,Delay by Airport to ,pieChart ,clusteredBarChart ,shape ,card ,Delay By Day ,shape ,bookmarkNavigator ,textbox ,imag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6354489"/>
          <a:stretch xmlns:a="http://schemas.openxmlformats.org/drawingml/2006/main">
            <a:fillRect/>
          </a:stretch>
        </p:blipFill>
        <p:spPr>
          <a:xfrm xmlns:a="http://schemas.openxmlformats.org/drawingml/2006/main">
            <a:off x="1495425" y="0"/>
            <a:ext cx="91821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 Dashboard</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textbox ,card ,card ,card ,card ,card ,card ,shape ,Delay by Airline ,Length by Airline ,shape ,Flight By Airline ,shape ,Delay by Airport to ,pieChart ,clusteredBarChart ,shape ,card ,Delay By Day ,shape ,bookmarkNavigator ,textbox ,image.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6354490"/>
          <a:stretch xmlns:a="http://schemas.openxmlformats.org/drawingml/2006/main">
            <a:fillRect/>
          </a:stretch>
        </p:blipFill>
        <p:spPr>
          <a:xfrm xmlns:a="http://schemas.openxmlformats.org/drawingml/2006/main">
            <a:off x="1495425" y="0"/>
            <a:ext cx="91821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Top 5  Dashboard</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textbox ,card ,card ,card ,card ,card ,card ,shape ,Delay by Airline ,Length by Airline ,shape ,Flight By Airline ,shape ,Delay by Airport to ,pieChart ,clusteredBarChart ,shape ,card ,Delay By Day ,shape ,bookmarkNavigator ,textbox ,image.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6354491"/>
          <a:stretch xmlns:a="http://schemas.openxmlformats.org/drawingml/2006/main">
            <a:fillRect/>
          </a:stretch>
        </p:blipFill>
        <p:spPr>
          <a:xfrm xmlns:a="http://schemas.openxmlformats.org/drawingml/2006/main">
            <a:off x="1495425" y="0"/>
            <a:ext cx="91821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Bottom 5  Dashboard</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textbox ,card ,card ,card ,card ,card ,card ,shape ,Delay by Airline ,Length by Airline ,shape ,Flight By Airline ,shape ,Delay by Airport to ,pieChart ,clusteredBarChart ,shape ,card ,Delay By Day ,shape ,bookmarkNavigator ,textbox ,image.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6354492"/>
          <a:stretch xmlns:a="http://schemas.openxmlformats.org/drawingml/2006/main">
            <a:fillRect/>
          </a:stretch>
        </p:blipFill>
        <p:spPr>
          <a:xfrm xmlns:a="http://schemas.openxmlformats.org/drawingml/2006/main">
            <a:off x="1495425" y="0"/>
            <a:ext cx="91821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Analysis  Dashboard</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